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1" r:id="rId5"/>
    <p:sldId id="277" r:id="rId6"/>
    <p:sldId id="261" r:id="rId7"/>
    <p:sldId id="262" r:id="rId8"/>
    <p:sldId id="295" r:id="rId9"/>
    <p:sldId id="296" r:id="rId10"/>
    <p:sldId id="297" r:id="rId11"/>
    <p:sldId id="298" r:id="rId12"/>
    <p:sldId id="299" r:id="rId13"/>
    <p:sldId id="302" r:id="rId14"/>
    <p:sldId id="286" r:id="rId15"/>
    <p:sldId id="278" r:id="rId16"/>
    <p:sldId id="289" r:id="rId17"/>
    <p:sldId id="300" r:id="rId18"/>
    <p:sldId id="280" r:id="rId19"/>
    <p:sldId id="271" r:id="rId20"/>
    <p:sldId id="260" r:id="rId21"/>
    <p:sldId id="282" r:id="rId22"/>
    <p:sldId id="275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D59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50" r:id="rId18"/>
    <p:sldLayoutId id="2147483654" r:id="rId19"/>
    <p:sldLayoutId id="2147483674" r:id="rId20"/>
    <p:sldLayoutId id="2147483676" r:id="rId21"/>
    <p:sldLayoutId id="2147483673" r:id="rId22"/>
    <p:sldLayoutId id="214748367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www.edclub.com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badges/9/autobiographer" TargetMode="External"/><Relationship Id="rId2" Type="http://schemas.openxmlformats.org/officeDocument/2006/relationships/hyperlink" Target="https://stackoverflow.com/tour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Yunes\Desktop\cal%20main\index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linkedin.com/in/yunes-mohammadi-b58613233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ssreference.io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dontfeartheinternet.com/08-layout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getify/You-Dont-Know-JS/blob/1st-ed/up%20%26%20going/ch1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ocs.github.com/en/get-started/using-git/about-git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6951C5-A04E-375C-7D19-C25DE7E41D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5FB29-9A9F-B680-BA3C-9888B2D163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1890" y="4185738"/>
            <a:ext cx="1500624" cy="16811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22470-6486-68C2-0EAE-434D8F1EE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848" y="2875350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FDA5C-9570-E147-7E72-7B1221D649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721" y="220257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0149B8-B8FF-3B15-E960-FEC6A58D5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7258" y="1549475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BD42B0-3BE0-13C7-C508-30120FA7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726" y="106017"/>
            <a:ext cx="2912553" cy="8284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#CS internship</a:t>
            </a:r>
            <a:br>
              <a:rPr lang="en-US" sz="3200" dirty="0"/>
            </a:br>
            <a:r>
              <a:rPr lang="en-US" sz="3200" dirty="0"/>
              <a:t>#web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404C1DF-1DC4-F281-7141-1BD0253B725C}"/>
              </a:ext>
            </a:extLst>
          </p:cNvPr>
          <p:cNvSpPr txBox="1">
            <a:spLocks/>
          </p:cNvSpPr>
          <p:nvPr/>
        </p:nvSpPr>
        <p:spPr>
          <a:xfrm>
            <a:off x="2400923" y="5353843"/>
            <a:ext cx="1500624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800" dirty="0">
                <a:solidFill>
                  <a:srgbClr val="FF99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11791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62DBE12-6B50-C650-0269-8CC493AA7E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DAC59-AE85-2F35-01C2-367087683F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8835" y="4933045"/>
            <a:ext cx="1500624" cy="1681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5C8B0-DDBA-60F3-C3E5-11C163BBEF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580" y="3186216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BB562-7D4C-DEEB-00B0-F4D83BD373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580" y="65666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2EFE1-4BBE-2BD2-C71A-E684B28EEC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9147" y="1625941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7C131F1-5D42-898C-F04F-A04381D14BBF}"/>
              </a:ext>
            </a:extLst>
          </p:cNvPr>
          <p:cNvSpPr txBox="1">
            <a:spLocks/>
          </p:cNvSpPr>
          <p:nvPr/>
        </p:nvSpPr>
        <p:spPr>
          <a:xfrm>
            <a:off x="2252812" y="3520757"/>
            <a:ext cx="1500624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17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056" y="3145971"/>
            <a:ext cx="4203247" cy="1440996"/>
          </a:xfrm>
        </p:spPr>
        <p:txBody>
          <a:bodyPr/>
          <a:lstStyle/>
          <a:p>
            <a:r>
              <a:rPr lang="en-US" dirty="0"/>
              <a:t>Step 1   tasks</a:t>
            </a:r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2294" y="3959558"/>
            <a:ext cx="2941600" cy="360000"/>
          </a:xfrm>
        </p:spPr>
        <p:txBody>
          <a:bodyPr/>
          <a:lstStyle/>
          <a:p>
            <a:r>
              <a:rPr lang="en-ZA" dirty="0"/>
              <a:t>    GitHub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68217" y="4250666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en-ZA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884762" y="397291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Stack over 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884762" y="4300239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>
                <a:hlinkClick r:id="rId3"/>
              </a:rPr>
              <a:t>https://stackoverflow.com/</a:t>
            </a:r>
            <a:r>
              <a:rPr lang="en-ZA" noProof="1"/>
              <a:t>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855343" y="3980464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 err="1"/>
              <a:t>repl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17C6EE-8EBB-21CC-43B1-4EB113E1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63" y="1109663"/>
            <a:ext cx="10515600" cy="925512"/>
          </a:xfrm>
        </p:spPr>
        <p:txBody>
          <a:bodyPr/>
          <a:lstStyle/>
          <a:p>
            <a:r>
              <a:rPr lang="en-US" dirty="0"/>
              <a:t>Step 1   tasks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D8B666A-403E-F79B-AF7D-6290648E10B7}"/>
              </a:ext>
            </a:extLst>
          </p:cNvPr>
          <p:cNvSpPr txBox="1">
            <a:spLocks/>
          </p:cNvSpPr>
          <p:nvPr/>
        </p:nvSpPr>
        <p:spPr>
          <a:xfrm>
            <a:off x="5964843" y="1201112"/>
            <a:ext cx="5664200" cy="742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noProof="1"/>
              <a:t>در اینجا سایت هایی که باید اکانت آن را ایجاد کنید معرفی میکنیم</a:t>
            </a:r>
            <a:endParaRPr lang="en-ZA" sz="2000" noProof="1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7F0D428-48CA-031F-5581-6C8F034F33F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 l="3061" r="3061"/>
          <a:stretch>
            <a:fillRect/>
          </a:stretch>
        </p:blipFill>
        <p:spPr>
          <a:xfrm>
            <a:off x="992275" y="2893637"/>
            <a:ext cx="900107" cy="925512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004AFEA-994A-FFE2-A53D-F536B9458AB8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/>
          <a:srcRect t="11765" b="11765"/>
          <a:stretch>
            <a:fillRect/>
          </a:stretch>
        </p:blipFill>
        <p:spPr>
          <a:xfrm>
            <a:off x="3474629" y="2949404"/>
            <a:ext cx="769486" cy="846197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100533-27F4-8038-B464-7007E782B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362" y="2949404"/>
            <a:ext cx="849837" cy="874504"/>
          </a:xfrm>
          <a:prstGeom prst="rect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3FF8A83B-8F88-31EB-2DF6-83313FCD996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/>
          <a:srcRect l="10648" r="10648"/>
          <a:stretch>
            <a:fillRect/>
          </a:stretch>
        </p:blipFill>
        <p:spPr>
          <a:xfrm>
            <a:off x="8153400" y="3040373"/>
            <a:ext cx="769486" cy="769486"/>
          </a:xfrm>
        </p:spPr>
      </p:pic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A869F65-4402-34D5-988D-30AB939157F1}"/>
              </a:ext>
            </a:extLst>
          </p:cNvPr>
          <p:cNvSpPr txBox="1">
            <a:spLocks/>
          </p:cNvSpPr>
          <p:nvPr/>
        </p:nvSpPr>
        <p:spPr>
          <a:xfrm>
            <a:off x="8029706" y="3934790"/>
            <a:ext cx="207222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/>
              <a:t>JSFiddle</a:t>
            </a:r>
            <a:endParaRPr lang="en-ZA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90A213-19BA-D34D-E0DA-1E22E6A08538}"/>
              </a:ext>
            </a:extLst>
          </p:cNvPr>
          <p:cNvSpPr txBox="1">
            <a:spLocks/>
          </p:cNvSpPr>
          <p:nvPr/>
        </p:nvSpPr>
        <p:spPr>
          <a:xfrm>
            <a:off x="7878830" y="4300239"/>
            <a:ext cx="2941600" cy="114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>
                <a:hlinkClick r:id="rId8"/>
              </a:rPr>
              <a:t>https://jsfiddle.net/</a:t>
            </a:r>
            <a:r>
              <a:rPr lang="en-ZA" noProof="1"/>
              <a:t>		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F892E5-0795-360C-6F21-118C3E243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1935" y="2892254"/>
            <a:ext cx="874435" cy="874435"/>
          </a:xfrm>
          <a:prstGeom prst="rect">
            <a:avLst/>
          </a:prstGeom>
        </p:spPr>
      </p:pic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2D7E708-6E62-DB96-D39D-0C1BD5FDDF8B}"/>
              </a:ext>
            </a:extLst>
          </p:cNvPr>
          <p:cNvSpPr txBox="1">
            <a:spLocks/>
          </p:cNvSpPr>
          <p:nvPr/>
        </p:nvSpPr>
        <p:spPr>
          <a:xfrm>
            <a:off x="10068899" y="3959558"/>
            <a:ext cx="207222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EDCLUBE</a:t>
            </a:r>
            <a:endParaRPr lang="en-ZA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2D70301-AAA0-44D0-34AE-56ADBC721F96}"/>
              </a:ext>
            </a:extLst>
          </p:cNvPr>
          <p:cNvSpPr txBox="1">
            <a:spLocks/>
          </p:cNvSpPr>
          <p:nvPr/>
        </p:nvSpPr>
        <p:spPr>
          <a:xfrm>
            <a:off x="9931298" y="4250666"/>
            <a:ext cx="2941600" cy="114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>
                <a:hlinkClick r:id="rId10"/>
              </a:rPr>
              <a:t>https://www.edclub.com/</a:t>
            </a:r>
            <a:r>
              <a:rPr lang="en-ZA" noProof="1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372B1-842D-02C4-6D19-DD0E1A618CA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63464" y="4326880"/>
            <a:ext cx="2941600" cy="1141882"/>
          </a:xfrm>
        </p:spPr>
        <p:txBody>
          <a:bodyPr/>
          <a:lstStyle/>
          <a:p>
            <a:r>
              <a:rPr lang="en-US" dirty="0"/>
              <a:t>TTTG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  <p:bldP spid="9" grpId="0" build="p"/>
      <p:bldP spid="34" grpId="0"/>
      <p:bldP spid="35" grpId="0"/>
      <p:bldP spid="38" grpId="0"/>
      <p:bldP spid="39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4" y="344050"/>
            <a:ext cx="4450080" cy="924808"/>
          </a:xfrm>
        </p:spPr>
        <p:txBody>
          <a:bodyPr/>
          <a:lstStyle/>
          <a:p>
            <a:r>
              <a:rPr lang="en-US" dirty="0"/>
              <a:t>Stack Overflow 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badges</a:t>
            </a:r>
            <a:endParaRPr lang="en-ZA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15289" y="1683616"/>
            <a:ext cx="2910839" cy="360000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effectLst/>
                <a:latin typeface="-apple-system"/>
              </a:rPr>
              <a:t>-Autobiographer</a:t>
            </a:r>
          </a:p>
          <a:p>
            <a:endParaRPr lang="en-ZA" sz="20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928360" y="4994295"/>
            <a:ext cx="1772593" cy="365125"/>
          </a:xfrm>
        </p:spPr>
        <p:txBody>
          <a:bodyPr>
            <a:normAutofit lnSpcReduction="10000"/>
          </a:bodyPr>
          <a:lstStyle/>
          <a:p>
            <a:r>
              <a:rPr lang="en-ZA" sz="2000" dirty="0"/>
              <a:t>-</a:t>
            </a:r>
            <a:r>
              <a:rPr lang="en-US" sz="2000" b="0" i="0" dirty="0">
                <a:effectLst/>
                <a:latin typeface="-apple-system"/>
              </a:rPr>
              <a:t>Informed</a:t>
            </a:r>
          </a:p>
          <a:p>
            <a:endParaRPr lang="en-ZA" sz="20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66939" y="1268858"/>
            <a:ext cx="561421" cy="627254"/>
          </a:xfrm>
        </p:spPr>
        <p:txBody>
          <a:bodyPr/>
          <a:lstStyle/>
          <a:p>
            <a:r>
              <a:rPr lang="en-ZA" dirty="0"/>
              <a:t>1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534579" y="4586462"/>
            <a:ext cx="561421" cy="62725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45818" y="2101405"/>
            <a:ext cx="4960620" cy="715169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Complete "About Me" section of user profile.</a:t>
            </a:r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76661" y="5325803"/>
            <a:ext cx="3516133" cy="1144542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Read the entire 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tour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 page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C75C70C4-F717-3CDA-9546-426597663B22}"/>
              </a:ext>
            </a:extLst>
          </p:cNvPr>
          <p:cNvSpPr txBox="1">
            <a:spLocks/>
          </p:cNvSpPr>
          <p:nvPr/>
        </p:nvSpPr>
        <p:spPr>
          <a:xfrm>
            <a:off x="6148796" y="2900454"/>
            <a:ext cx="4960620" cy="71516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57A32449-0109-F26F-93BE-74302B44342E}"/>
              </a:ext>
            </a:extLst>
          </p:cNvPr>
          <p:cNvSpPr txBox="1">
            <a:spLocks/>
          </p:cNvSpPr>
          <p:nvPr/>
        </p:nvSpPr>
        <p:spPr>
          <a:xfrm>
            <a:off x="6688305" y="2599869"/>
            <a:ext cx="5695122" cy="71516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Autobiographer - Badge - Stack Overflow</a:t>
            </a:r>
            <a:endParaRPr lang="en-ZA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55A97B4-E2F7-CB1B-FBAE-2042AE0864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138" b="1138"/>
          <a:stretch>
            <a:fillRect/>
          </a:stretch>
        </p:blipFill>
        <p:spPr>
          <a:xfrm>
            <a:off x="0" y="9176"/>
            <a:ext cx="121920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9C07C-228D-DC70-424F-68A6CACFFE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62938" y="2246406"/>
            <a:ext cx="1500624" cy="16811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D776E-B814-FEE1-FF3C-7F51C4BE9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9954" y="1360931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200D6-D702-186D-CC14-3C19BB128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8895" y="9176"/>
            <a:ext cx="1253665" cy="8605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194C69-6DF2-15EB-4084-2B360077B7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26162" y="831265"/>
            <a:ext cx="1253665" cy="16811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712DC2-FAE7-B7B2-FEBE-68924C8C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5874671"/>
            <a:ext cx="5747657" cy="992505"/>
          </a:xfrm>
        </p:spPr>
        <p:txBody>
          <a:bodyPr/>
          <a:lstStyle/>
          <a:p>
            <a:r>
              <a:rPr lang="en-US" dirty="0"/>
              <a:t>#Cs internship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A89F7AA-E67F-09C1-9532-1A9133A246B9}"/>
              </a:ext>
            </a:extLst>
          </p:cNvPr>
          <p:cNvSpPr txBox="1">
            <a:spLocks/>
          </p:cNvSpPr>
          <p:nvPr/>
        </p:nvSpPr>
        <p:spPr>
          <a:xfrm>
            <a:off x="10946297" y="5901175"/>
            <a:ext cx="1050086" cy="992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#web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46A8EA-788F-31B4-7C95-A27B030247D6}"/>
              </a:ext>
            </a:extLst>
          </p:cNvPr>
          <p:cNvSpPr txBox="1">
            <a:spLocks/>
          </p:cNvSpPr>
          <p:nvPr/>
        </p:nvSpPr>
        <p:spPr>
          <a:xfrm>
            <a:off x="10495759" y="3438176"/>
            <a:ext cx="1500624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E5763224-7B6B-6A11-67CE-CDD6305860C7}"/>
              </a:ext>
            </a:extLst>
          </p:cNvPr>
          <p:cNvSpPr txBox="1">
            <a:spLocks/>
          </p:cNvSpPr>
          <p:nvPr/>
        </p:nvSpPr>
        <p:spPr>
          <a:xfrm>
            <a:off x="10313250" y="4901120"/>
            <a:ext cx="1865642" cy="992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730081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 fontScale="55000" lnSpcReduction="20000"/>
          </a:bodyPr>
          <a:lstStyle/>
          <a:p>
            <a:r>
              <a:rPr lang="en-ZA" sz="5800" dirty="0"/>
              <a:t>HTML</a:t>
            </a:r>
            <a:endParaRPr lang="en-ZA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38731" y="4394867"/>
            <a:ext cx="1183179" cy="492025"/>
          </a:xfrm>
        </p:spPr>
        <p:txBody>
          <a:bodyPr/>
          <a:lstStyle/>
          <a:p>
            <a:r>
              <a:rPr lang="en-US" sz="4000" dirty="0"/>
              <a:t>Flex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1856" y="3012526"/>
            <a:ext cx="1183179" cy="492025"/>
          </a:xfrm>
        </p:spPr>
        <p:txBody>
          <a:bodyPr/>
          <a:lstStyle/>
          <a:p>
            <a:r>
              <a:rPr lang="en-US" sz="4000" dirty="0"/>
              <a:t>CSS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4621" y="4394867"/>
            <a:ext cx="1183179" cy="492025"/>
          </a:xfrm>
        </p:spPr>
        <p:txBody>
          <a:bodyPr/>
          <a:lstStyle/>
          <a:p>
            <a:r>
              <a:rPr lang="en-US" sz="3600" dirty="0"/>
              <a:t>Grid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Skill need for design your project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 build="p"/>
      <p:bldP spid="26" grpId="0" build="p"/>
      <p:bldP spid="2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24" y="235643"/>
            <a:ext cx="10319657" cy="924808"/>
          </a:xfrm>
        </p:spPr>
        <p:txBody>
          <a:bodyPr/>
          <a:lstStyle/>
          <a:p>
            <a:r>
              <a:rPr lang="en-US" dirty="0"/>
              <a:t>My project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1C9150-172C-8752-D4A5-253F5340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79" y="1115478"/>
            <a:ext cx="9832641" cy="5423434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9AC5FE-EB76-0C11-74B0-126B7A41AC08}"/>
              </a:ext>
            </a:extLst>
          </p:cNvPr>
          <p:cNvSpPr txBox="1">
            <a:spLocks/>
          </p:cNvSpPr>
          <p:nvPr/>
        </p:nvSpPr>
        <p:spPr>
          <a:xfrm>
            <a:off x="6534941" y="668426"/>
            <a:ext cx="1183179" cy="492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23E2450-AD54-10EE-8E35-0C3DDB2E8686}"/>
              </a:ext>
            </a:extLst>
          </p:cNvPr>
          <p:cNvSpPr txBox="1">
            <a:spLocks/>
          </p:cNvSpPr>
          <p:nvPr/>
        </p:nvSpPr>
        <p:spPr>
          <a:xfrm>
            <a:off x="11012320" y="5559959"/>
            <a:ext cx="1122273" cy="10623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>
                <a:hlinkClick r:id="rId3" action="ppaction://hlinkfile"/>
              </a:rPr>
              <a:t>file:///C:/Users/Yunes/Desktop/cal%20main/index.html</a:t>
            </a:r>
            <a:r>
              <a:rPr lang="en-ZA" sz="11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583" y="5822781"/>
            <a:ext cx="4114800" cy="365125"/>
          </a:xfrm>
        </p:spPr>
        <p:txBody>
          <a:bodyPr/>
          <a:lstStyle/>
          <a:p>
            <a:r>
              <a:rPr lang="en-US" sz="3200" dirty="0"/>
              <a:t>Grid &amp; Flex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ACD1F-B82A-B7F3-68C9-149EC871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0" y="1916837"/>
            <a:ext cx="5696980" cy="3024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23A69-9C75-90B9-3D24-803B71C3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22" y="1594902"/>
            <a:ext cx="5098061" cy="38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0195" y="1324931"/>
            <a:ext cx="4010676" cy="92480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07008" y="3081208"/>
            <a:ext cx="2443654" cy="320381"/>
          </a:xfrm>
        </p:spPr>
        <p:txBody>
          <a:bodyPr/>
          <a:lstStyle/>
          <a:p>
            <a:r>
              <a:rPr lang="en-US" dirty="0"/>
              <a:t>LinkedIn :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0" y="1815362"/>
            <a:ext cx="2704180" cy="485462"/>
          </a:xfrm>
        </p:spPr>
        <p:txBody>
          <a:bodyPr/>
          <a:lstStyle/>
          <a:p>
            <a:r>
              <a:rPr lang="en-US" sz="2400" dirty="0"/>
              <a:t>Yunes Mohammadi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07008" y="4109361"/>
            <a:ext cx="2443654" cy="320381"/>
          </a:xfrm>
        </p:spPr>
        <p:txBody>
          <a:bodyPr/>
          <a:lstStyle/>
          <a:p>
            <a:r>
              <a:rPr lang="en-US" dirty="0"/>
              <a:t>twitter :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363" y="2972466"/>
            <a:ext cx="6405428" cy="729153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https://www.linkedin.com/in/yunes-mohammadi-b58613233/</a:t>
            </a:r>
            <a:r>
              <a:rPr lang="en-US" sz="1600" dirty="0"/>
              <a:t>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49397DF-6122-6C34-6310-66845C43F1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19" b="10019"/>
          <a:stretch>
            <a:fillRect/>
          </a:stretch>
        </p:blipFill>
        <p:spPr>
          <a:xfrm>
            <a:off x="176669" y="2177863"/>
            <a:ext cx="3553812" cy="2762554"/>
          </a:xfrm>
        </p:spPr>
      </p:pic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D846596D-4520-2D63-EE42-0A19C49D84CC}"/>
              </a:ext>
            </a:extLst>
          </p:cNvPr>
          <p:cNvSpPr txBox="1">
            <a:spLocks/>
          </p:cNvSpPr>
          <p:nvPr/>
        </p:nvSpPr>
        <p:spPr>
          <a:xfrm>
            <a:off x="3182557" y="3870920"/>
            <a:ext cx="6405428" cy="72915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dirty="0">
                <a:effectLst/>
                <a:latin typeface="TwitterChirp"/>
              </a:rPr>
              <a:t>@mohammadi_yunes</a:t>
            </a:r>
            <a:endParaRPr lang="en-US" sz="1600" dirty="0"/>
          </a:p>
        </p:txBody>
      </p:sp>
      <p:sp>
        <p:nvSpPr>
          <p:cNvPr id="73" name="Text Placeholder 35">
            <a:extLst>
              <a:ext uri="{FF2B5EF4-FFF2-40B4-BE49-F238E27FC236}">
                <a16:creationId xmlns:a16="http://schemas.microsoft.com/office/drawing/2014/main" id="{8E6CD107-1173-1C69-06B7-FAFF3D663C4E}"/>
              </a:ext>
            </a:extLst>
          </p:cNvPr>
          <p:cNvSpPr txBox="1">
            <a:spLocks/>
          </p:cNvSpPr>
          <p:nvPr/>
        </p:nvSpPr>
        <p:spPr>
          <a:xfrm>
            <a:off x="3007008" y="5147654"/>
            <a:ext cx="2443654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telegram :</a:t>
            </a:r>
          </a:p>
        </p:txBody>
      </p:sp>
      <p:sp>
        <p:nvSpPr>
          <p:cNvPr id="75" name="Text Placeholder 36">
            <a:extLst>
              <a:ext uri="{FF2B5EF4-FFF2-40B4-BE49-F238E27FC236}">
                <a16:creationId xmlns:a16="http://schemas.microsoft.com/office/drawing/2014/main" id="{26799B6B-BC52-A919-081E-2B4D58FF83CD}"/>
              </a:ext>
            </a:extLst>
          </p:cNvPr>
          <p:cNvSpPr txBox="1">
            <a:spLocks/>
          </p:cNvSpPr>
          <p:nvPr/>
        </p:nvSpPr>
        <p:spPr>
          <a:xfrm>
            <a:off x="4634948" y="5049973"/>
            <a:ext cx="2922104" cy="72915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@yunes_mohammadi74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95988"/>
            <a:ext cx="3575247" cy="188323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r" rtl="1"/>
            <a:r>
              <a:rPr lang="fa-IR" sz="2000" dirty="0"/>
              <a:t>میتوان گفت که استپ اول شما را در مسیر اولیه قرار میدهد و یک گام مهم برای سازمان دهی ذهن و توانایی های شماست.</a:t>
            </a:r>
            <a:endParaRPr lang="en-US" sz="2000" dirty="0"/>
          </a:p>
          <a:p>
            <a:pPr algn="r" rt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69130-3C62-763B-8C0F-5E17AC53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43"/>
            <a:ext cx="6785113" cy="67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dirty="0"/>
              <a:t>About 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2" y="4278709"/>
            <a:ext cx="3682745" cy="1800225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algn="r" rtl="1"/>
            <a:r>
              <a:rPr lang="fa-IR" sz="2000" dirty="0"/>
              <a:t>آموزش های ابتدایی را در مورد طراحی صفحات وب</a:t>
            </a:r>
            <a:br>
              <a:rPr lang="fa-IR" sz="2000" dirty="0"/>
            </a:br>
            <a:r>
              <a:rPr lang="fa-IR" sz="2000" dirty="0"/>
              <a:t>آشنایی با سایت و نحوه ی کارکرد سایت های مورد نیاز یک مهندس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014" y="2628378"/>
            <a:ext cx="3907972" cy="1601243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21B2C21-D22F-00FD-58F3-428DF263104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3064" r="23064"/>
          <a:stretch>
            <a:fillRect/>
          </a:stretch>
        </p:blipFill>
        <p:spPr/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276061CA-29B2-C211-85AB-14F5F56CA18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l="21975" r="21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5877" y="311506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1-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W3schools 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4128" y="3094786"/>
            <a:ext cx="3104198" cy="320381"/>
          </a:xfrm>
        </p:spPr>
        <p:txBody>
          <a:bodyPr/>
          <a:lstStyle/>
          <a:p>
            <a:r>
              <a:rPr lang="en-US" dirty="0"/>
              <a:t>2- </a:t>
            </a:r>
            <a:r>
              <a:rPr lang="en-US" dirty="0">
                <a:solidFill>
                  <a:srgbClr val="FFC000"/>
                </a:solidFill>
              </a:rPr>
              <a:t>W3schools CSS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2379" y="3107332"/>
            <a:ext cx="3104198" cy="320381"/>
          </a:xfrm>
        </p:spPr>
        <p:txBody>
          <a:bodyPr/>
          <a:lstStyle/>
          <a:p>
            <a:r>
              <a:rPr lang="en-US" dirty="0"/>
              <a:t>3- </a:t>
            </a:r>
            <a:r>
              <a:rPr lang="en-US" dirty="0">
                <a:solidFill>
                  <a:srgbClr val="3FD598"/>
                </a:solidFill>
              </a:rPr>
              <a:t>CSS reference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5"/>
            <a:ext cx="10515600" cy="1011241"/>
          </a:xfrm>
        </p:spPr>
        <p:txBody>
          <a:bodyPr>
            <a:normAutofit/>
          </a:bodyPr>
          <a:lstStyle/>
          <a:p>
            <a:r>
              <a:rPr lang="en-US" dirty="0"/>
              <a:t>Study Items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5877" y="4793536"/>
            <a:ext cx="3104198" cy="320381"/>
          </a:xfrm>
        </p:spPr>
        <p:txBody>
          <a:bodyPr/>
          <a:lstStyle/>
          <a:p>
            <a:r>
              <a:rPr lang="en-US" dirty="0"/>
              <a:t>4-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DON’T FEAR THE INTERNET-LAYOUT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04128" y="4736475"/>
            <a:ext cx="3104198" cy="320381"/>
          </a:xfrm>
        </p:spPr>
        <p:txBody>
          <a:bodyPr/>
          <a:lstStyle/>
          <a:p>
            <a:r>
              <a:rPr lang="en-US" dirty="0"/>
              <a:t>5- </a:t>
            </a:r>
            <a:r>
              <a:rPr lang="en-US" dirty="0">
                <a:solidFill>
                  <a:schemeClr val="accent5"/>
                </a:solidFill>
              </a:rPr>
              <a:t>YDKHS CHAPTER BOOK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E890E24-BD4F-607D-6E1F-1C4CD24AF2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62379" y="4685038"/>
            <a:ext cx="3104198" cy="365125"/>
          </a:xfrm>
        </p:spPr>
        <p:txBody>
          <a:bodyPr/>
          <a:lstStyle/>
          <a:p>
            <a:r>
              <a:rPr lang="en-US" dirty="0"/>
              <a:t>6-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GIT HANDBOOK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1" grpId="0" build="p"/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7084" y="614217"/>
            <a:ext cx="5229345" cy="883856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894" y="3593293"/>
            <a:ext cx="5041422" cy="1696822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https://www.w3scho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ols.com/html/default.asp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01" y="441505"/>
            <a:ext cx="2764929" cy="5146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5631" y="2712285"/>
            <a:ext cx="5041422" cy="5401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Link of site</a:t>
            </a:r>
            <a:r>
              <a:rPr lang="fa-IR" sz="2400" dirty="0"/>
              <a:t> : 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99316" y="2328734"/>
            <a:ext cx="5041422" cy="767101"/>
          </a:xfrm>
        </p:spPr>
        <p:txBody>
          <a:bodyPr>
            <a:normAutofit fontScale="92500"/>
          </a:bodyPr>
          <a:lstStyle/>
          <a:p>
            <a:r>
              <a:rPr lang="fa-IR" sz="2400" dirty="0"/>
              <a:t>برای شروع آموزش میتوان گفت که کامل و مفید است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23C887-F4DF-F911-CBA9-740D60F4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32" y="3252389"/>
            <a:ext cx="7517244" cy="2993992"/>
          </a:xfrm>
          <a:prstGeom prst="rect">
            <a:avLst/>
          </a:prstGeom>
        </p:spPr>
      </p:pic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A0E1867-8615-0656-17A0-1A4F73B267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5631" y="1126589"/>
            <a:ext cx="5042568" cy="320381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W3 schools HTML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1748B9-9716-C1B1-23D5-CDC22BA9F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8659" y="589101"/>
            <a:ext cx="3835399" cy="876337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1E252-7D7E-68C2-AFD9-51158458D7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7492" y="2683728"/>
            <a:ext cx="3251201" cy="5401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Link of site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9C1007-5999-E7E9-675C-260D3804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42" y="319899"/>
            <a:ext cx="2362200" cy="628001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C9886-76C3-6EEC-5BD5-F1F179D7681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336DE4-0DF7-CF31-A23F-058207FF75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7492" y="1051093"/>
            <a:ext cx="5191151" cy="6280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W3schools CSS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104395-785F-E110-D68D-00E6FC4010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4350" y="3596637"/>
            <a:ext cx="5041422" cy="1580570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https://www.w3schools</a:t>
            </a:r>
            <a:br>
              <a:rPr lang="fa-IR" sz="2400" dirty="0">
                <a:hlinkClick r:id="rId2"/>
              </a:rPr>
            </a:br>
            <a:r>
              <a:rPr lang="en-US" sz="2400" dirty="0">
                <a:hlinkClick r:id="rId2"/>
              </a:rPr>
              <a:t>.com/css/default.asp</a:t>
            </a: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862ED3-3CB3-B31E-D4CF-907F980651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52199" y="2087327"/>
            <a:ext cx="6667022" cy="799879"/>
          </a:xfrm>
        </p:spPr>
        <p:txBody>
          <a:bodyPr>
            <a:noAutofit/>
          </a:bodyPr>
          <a:lstStyle/>
          <a:p>
            <a:r>
              <a:rPr lang="fa-IR" sz="2000" dirty="0"/>
              <a:t>حتما  یکی از آموزش هایی که از آن استفاده میکنید این منبع باشد.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815FE6-6399-4AA0-D161-E61FE2F8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59" y="3198051"/>
            <a:ext cx="7545946" cy="30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038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C9AC4-3F4A-D876-E345-059577E6C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0916" y="870037"/>
            <a:ext cx="5042568" cy="345473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85EAC-ECE5-EE16-5013-99F9D89DCA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80893" y="2105501"/>
            <a:ext cx="7537174" cy="540104"/>
          </a:xfrm>
        </p:spPr>
        <p:txBody>
          <a:bodyPr>
            <a:normAutofit fontScale="92500"/>
          </a:bodyPr>
          <a:lstStyle/>
          <a:p>
            <a:r>
              <a:rPr lang="fa-IR" sz="2400" dirty="0"/>
              <a:t>این بخش برای یادگیری نحوه چیدمان سایت به شما کمک شایانی خواهد کرد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DB92-FADA-0C28-22BD-A70D54B37E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01AFA8E-8B1D-F49B-CC18-000BA603E19F}"/>
              </a:ext>
            </a:extLst>
          </p:cNvPr>
          <p:cNvSpPr txBox="1">
            <a:spLocks/>
          </p:cNvSpPr>
          <p:nvPr/>
        </p:nvSpPr>
        <p:spPr>
          <a:xfrm>
            <a:off x="705689" y="414773"/>
            <a:ext cx="2362200" cy="62800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A42B39FD-66FC-18F0-0A93-1097A43AC13E}"/>
              </a:ext>
            </a:extLst>
          </p:cNvPr>
          <p:cNvSpPr txBox="1">
            <a:spLocks/>
          </p:cNvSpPr>
          <p:nvPr/>
        </p:nvSpPr>
        <p:spPr>
          <a:xfrm>
            <a:off x="875631" y="1068434"/>
            <a:ext cx="3104198" cy="320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CSS reference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FBE8945-A48D-ECF0-88F1-A235E8144D80}"/>
              </a:ext>
            </a:extLst>
          </p:cNvPr>
          <p:cNvSpPr txBox="1">
            <a:spLocks/>
          </p:cNvSpPr>
          <p:nvPr/>
        </p:nvSpPr>
        <p:spPr>
          <a:xfrm>
            <a:off x="1054578" y="3144689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Link of site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5BCD3D-7179-06BD-9AD3-40C579619448}"/>
              </a:ext>
            </a:extLst>
          </p:cNvPr>
          <p:cNvSpPr txBox="1"/>
          <p:nvPr/>
        </p:nvSpPr>
        <p:spPr>
          <a:xfrm>
            <a:off x="875631" y="4073350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CSS Reference - A free </a:t>
            </a:r>
            <a:br>
              <a:rPr lang="en-US" sz="1800" dirty="0">
                <a:hlinkClick r:id="rId2"/>
              </a:rPr>
            </a:br>
            <a:r>
              <a:rPr lang="en-US" sz="1800" dirty="0">
                <a:hlinkClick r:id="rId2"/>
              </a:rPr>
              <a:t>visual guide to CSS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4EB44C-1C97-1D2E-BA32-ED62F8FF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93" y="3278049"/>
            <a:ext cx="7411435" cy="29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53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20497-751F-F37A-76E2-610CBC00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66933" y="772760"/>
            <a:ext cx="5042568" cy="345473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969C-6473-4E9E-5C42-969032AB87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599" y="1878824"/>
            <a:ext cx="5656786" cy="540104"/>
          </a:xfrm>
        </p:spPr>
        <p:txBody>
          <a:bodyPr>
            <a:noAutofit/>
          </a:bodyPr>
          <a:lstStyle/>
          <a:p>
            <a:r>
              <a:rPr lang="fa-IR" sz="2000" dirty="0"/>
              <a:t>این سایت برای تکمیل یادگیری شما در حوزه سی اس اس مفید است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FFC27-7894-D00F-D634-B19C076F826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4D7C4E-B5E7-3A7B-7EC7-8E9475EB92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2558" y="3670239"/>
            <a:ext cx="5041422" cy="155562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hlinkClick r:id="rId2"/>
              </a:rPr>
              <a:t>Don’t Fear the Internet (dontfeartheinternet.com)</a:t>
            </a:r>
            <a:r>
              <a:rPr lang="fa-IR" sz="2400" dirty="0"/>
              <a:t>	</a:t>
            </a:r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E4E622D-B51C-504A-30EC-C7785188B15F}"/>
              </a:ext>
            </a:extLst>
          </p:cNvPr>
          <p:cNvSpPr txBox="1">
            <a:spLocks/>
          </p:cNvSpPr>
          <p:nvPr/>
        </p:nvSpPr>
        <p:spPr>
          <a:xfrm>
            <a:off x="838200" y="149318"/>
            <a:ext cx="2362200" cy="62800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7F15D3-BA5D-9E96-60FD-BE1442953B05}"/>
              </a:ext>
            </a:extLst>
          </p:cNvPr>
          <p:cNvSpPr txBox="1">
            <a:spLocks/>
          </p:cNvSpPr>
          <p:nvPr/>
        </p:nvSpPr>
        <p:spPr>
          <a:xfrm>
            <a:off x="657701" y="1141093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DON’T FEAR THE INTERNET-LAYOUT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F547A86-F474-6A81-C03E-60129B9CF1F0}"/>
              </a:ext>
            </a:extLst>
          </p:cNvPr>
          <p:cNvSpPr txBox="1">
            <a:spLocks/>
          </p:cNvSpPr>
          <p:nvPr/>
        </p:nvSpPr>
        <p:spPr>
          <a:xfrm>
            <a:off x="1054578" y="2708085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Link of site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60B00F-D6CD-8E7E-9048-4A31770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03" y="2763838"/>
            <a:ext cx="7698239" cy="359251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6833469-6E25-F4BC-6047-73D0968B45A7}"/>
              </a:ext>
            </a:extLst>
          </p:cNvPr>
          <p:cNvSpPr txBox="1">
            <a:spLocks/>
          </p:cNvSpPr>
          <p:nvPr/>
        </p:nvSpPr>
        <p:spPr>
          <a:xfrm>
            <a:off x="259447" y="545695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dirty="0"/>
              <a:t>در استفاده از این سایت باید فیلترشکن روشن باشد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4852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5A86B-0A26-BDBD-8C39-BA22D04F2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2343" y="462928"/>
            <a:ext cx="2918518" cy="952818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5DA-5FDA-309B-019A-0341B18DC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8343" y="1960283"/>
            <a:ext cx="5636508" cy="540104"/>
          </a:xfrm>
        </p:spPr>
        <p:txBody>
          <a:bodyPr>
            <a:normAutofit lnSpcReduction="10000"/>
          </a:bodyPr>
          <a:lstStyle/>
          <a:p>
            <a:r>
              <a:rPr lang="fa-IR" sz="2000" dirty="0"/>
              <a:t>فصل اول این کتاب برای آشنایی اولیه با زبان جاوا اسکریپت</a:t>
            </a:r>
            <a:endParaRPr lang="en-US" sz="2000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E222D-F006-9F19-4583-55995D9FC8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EDB11A8-11CA-3762-5B57-A5DF067651EC}"/>
              </a:ext>
            </a:extLst>
          </p:cNvPr>
          <p:cNvSpPr txBox="1">
            <a:spLocks/>
          </p:cNvSpPr>
          <p:nvPr/>
        </p:nvSpPr>
        <p:spPr>
          <a:xfrm>
            <a:off x="657701" y="980838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YDKHS CHAPTER BOOK 1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1DCCDAE2-E9FE-025A-354D-6E94BC7979D8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2362200" cy="62800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DF873F-1C18-8FFD-D329-6F3EF20C10C3}"/>
              </a:ext>
            </a:extLst>
          </p:cNvPr>
          <p:cNvSpPr txBox="1">
            <a:spLocks/>
          </p:cNvSpPr>
          <p:nvPr/>
        </p:nvSpPr>
        <p:spPr>
          <a:xfrm>
            <a:off x="838200" y="288889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Link of site</a:t>
            </a:r>
            <a:r>
              <a:rPr lang="fa-IR" sz="2400" dirty="0"/>
              <a:t> : 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5E42754-6D06-B4D5-D448-504F2D05F746}"/>
              </a:ext>
            </a:extLst>
          </p:cNvPr>
          <p:cNvSpPr txBox="1">
            <a:spLocks/>
          </p:cNvSpPr>
          <p:nvPr/>
        </p:nvSpPr>
        <p:spPr>
          <a:xfrm>
            <a:off x="386921" y="4028885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2"/>
              </a:rPr>
              <a:t>https://github.com/getify/You-Dont-Know-JS/blob/1st-ed/up%20%26%20going/ch1.md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F41E6-200F-835D-2E5F-2EAD5958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51" y="3044924"/>
            <a:ext cx="6312200" cy="30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18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3608A-71B1-4ABC-CC57-C443229D6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0916" y="764526"/>
            <a:ext cx="5042568" cy="345473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2A519-712C-F9A7-D67A-ED1BAE35BA6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A0BCF23-4BA3-7F61-6EA3-01881C27D787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2362200" cy="62800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Study Items 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FFFF983-B8AB-19E1-D209-F9879078F9C9}"/>
              </a:ext>
            </a:extLst>
          </p:cNvPr>
          <p:cNvSpPr txBox="1">
            <a:spLocks/>
          </p:cNvSpPr>
          <p:nvPr/>
        </p:nvSpPr>
        <p:spPr>
          <a:xfrm>
            <a:off x="992083" y="1009502"/>
            <a:ext cx="3104198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GIT HANDBOOK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AB3B890-BDC9-53C6-77F6-2B14B7950881}"/>
              </a:ext>
            </a:extLst>
          </p:cNvPr>
          <p:cNvSpPr txBox="1">
            <a:spLocks/>
          </p:cNvSpPr>
          <p:nvPr/>
        </p:nvSpPr>
        <p:spPr>
          <a:xfrm>
            <a:off x="838200" y="288889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Link of site</a:t>
            </a:r>
          </a:p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228EBF2-FF90-93CB-9104-C503CA712168}"/>
              </a:ext>
            </a:extLst>
          </p:cNvPr>
          <p:cNvSpPr txBox="1">
            <a:spLocks/>
          </p:cNvSpPr>
          <p:nvPr/>
        </p:nvSpPr>
        <p:spPr>
          <a:xfrm>
            <a:off x="838200" y="385409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https://docs.github.com/en/get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-started/using-git/about-git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67C2308-EF4E-0748-3825-CAD2876EA947}"/>
              </a:ext>
            </a:extLst>
          </p:cNvPr>
          <p:cNvSpPr txBox="1">
            <a:spLocks/>
          </p:cNvSpPr>
          <p:nvPr/>
        </p:nvSpPr>
        <p:spPr>
          <a:xfrm>
            <a:off x="4890052" y="1973150"/>
            <a:ext cx="5849805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noProof="1"/>
              <a:t>این سایت برای آموزش اولیه در مورد گیت به شما کمک میکند</a:t>
            </a:r>
            <a:endParaRPr lang="en-ZA" sz="2400" noProof="1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09ADC-7552-A745-96C2-DA8EC806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22" y="2888896"/>
            <a:ext cx="3485321" cy="3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10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327</TotalTime>
  <Words>500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Source Sans Pro</vt:lpstr>
      <vt:lpstr>Times New Roman</vt:lpstr>
      <vt:lpstr>TwitterChirp</vt:lpstr>
      <vt:lpstr>Office Theme</vt:lpstr>
      <vt:lpstr>#CS internship #web</vt:lpstr>
      <vt:lpstr>About step 1</vt:lpstr>
      <vt:lpstr>Study Items </vt:lpstr>
      <vt:lpstr>Study Items </vt:lpstr>
      <vt:lpstr>Study Items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   tasks</vt:lpstr>
      <vt:lpstr>Step 1   tasks</vt:lpstr>
      <vt:lpstr>Stack Overflow  badges</vt:lpstr>
      <vt:lpstr>#Cs internship</vt:lpstr>
      <vt:lpstr>Skill need for design your project</vt:lpstr>
      <vt:lpstr>My project</vt:lpstr>
      <vt:lpstr>code</vt:lpstr>
      <vt:lpstr>About 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internship</dc:title>
  <dc:creator>Yunes</dc:creator>
  <cp:lastModifiedBy>Yunes</cp:lastModifiedBy>
  <cp:revision>39</cp:revision>
  <dcterms:created xsi:type="dcterms:W3CDTF">2022-05-31T21:07:00Z</dcterms:created>
  <dcterms:modified xsi:type="dcterms:W3CDTF">2022-06-01T23:51:29Z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